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0" r:id="rId4"/>
    <p:sldId id="259" r:id="rId5"/>
    <p:sldId id="261" r:id="rId6"/>
    <p:sldId id="269" r:id="rId7"/>
    <p:sldId id="270" r:id="rId8"/>
    <p:sldId id="267" r:id="rId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47" autoAdjust="0"/>
    <p:restoredTop sz="94660"/>
  </p:normalViewPr>
  <p:slideViewPr>
    <p:cSldViewPr snapToGrid="0">
      <p:cViewPr>
        <p:scale>
          <a:sx n="129" d="100"/>
          <a:sy n="129" d="100"/>
        </p:scale>
        <p:origin x="92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DEAAE-DE55-45A3-A4F7-3874E0140D37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E4D23657-D1E8-4B22-974B-8DC90813F51B}">
      <dgm:prSet phldrT="[Text]"/>
      <dgm:spPr/>
      <dgm:t>
        <a:bodyPr rtlCol="0"/>
        <a:lstStyle/>
        <a:p>
          <a:pPr rtl="0"/>
          <a:r>
            <a:rPr lang="en-GB" dirty="0"/>
            <a:t>‘plush’</a:t>
          </a:r>
          <a:endParaRPr lang="en-US" dirty="0"/>
        </a:p>
      </dgm:t>
    </dgm:pt>
    <dgm:pt modelId="{89EF0911-2234-42D0-AEF3-7FADAFD12999}" type="parTrans" cxnId="{99F95D8E-A851-4953-A3C5-9BF7753ED9FA}">
      <dgm:prSet/>
      <dgm:spPr/>
      <dgm:t>
        <a:bodyPr rtlCol="0"/>
        <a:lstStyle/>
        <a:p>
          <a:pPr rtl="0"/>
          <a:endParaRPr lang="en-US"/>
        </a:p>
      </dgm:t>
    </dgm:pt>
    <dgm:pt modelId="{529487B0-19AA-4AAC-8F83-CF2C113EB84D}" type="sibTrans" cxnId="{99F95D8E-A851-4953-A3C5-9BF7753ED9FA}">
      <dgm:prSet/>
      <dgm:spPr/>
      <dgm:t>
        <a:bodyPr rtlCol="0"/>
        <a:lstStyle/>
        <a:p>
          <a:pPr rtl="0"/>
          <a:endParaRPr lang="en-US"/>
        </a:p>
      </dgm:t>
    </dgm:pt>
    <dgm:pt modelId="{EF034794-D109-40B6-8FA2-8971C3123AB6}">
      <dgm:prSet phldrT="[Text]"/>
      <dgm:spPr/>
      <dgm:t>
        <a:bodyPr rtlCol="0"/>
        <a:lstStyle/>
        <a:p>
          <a:pPr rtl="0"/>
          <a:r>
            <a:rPr lang="en-GB" dirty="0"/>
            <a:t>‘soft’</a:t>
          </a:r>
          <a:endParaRPr lang="en-gb" dirty="0"/>
        </a:p>
      </dgm:t>
    </dgm:pt>
    <dgm:pt modelId="{64D09C75-3D44-4CEF-9459-5C91DB44A9EA}" type="parTrans" cxnId="{80FF73C0-9BCD-436E-A85B-D6D7D322462C}">
      <dgm:prSet/>
      <dgm:spPr/>
      <dgm:t>
        <a:bodyPr rtlCol="0"/>
        <a:lstStyle/>
        <a:p>
          <a:pPr rtl="0"/>
          <a:endParaRPr lang="en-US"/>
        </a:p>
      </dgm:t>
    </dgm:pt>
    <dgm:pt modelId="{CDDFC891-FC62-4131-A642-2D94388BCCE2}" type="sibTrans" cxnId="{80FF73C0-9BCD-436E-A85B-D6D7D322462C}">
      <dgm:prSet/>
      <dgm:spPr/>
      <dgm:t>
        <a:bodyPr rtlCol="0"/>
        <a:lstStyle/>
        <a:p>
          <a:pPr rtl="0"/>
          <a:endParaRPr lang="en-US"/>
        </a:p>
      </dgm:t>
    </dgm:pt>
    <dgm:pt modelId="{15E11DBD-E9B5-4BCF-A56C-7AAE26CE30DC}">
      <dgm:prSet phldrT="[Text]"/>
      <dgm:spPr/>
      <dgm:t>
        <a:bodyPr rtlCol="0"/>
        <a:lstStyle/>
        <a:p>
          <a:pPr rtl="0"/>
          <a:r>
            <a:rPr lang="en-GB" dirty="0"/>
            <a:t>‘squish’</a:t>
          </a:r>
          <a:endParaRPr lang="en-gb" dirty="0"/>
        </a:p>
      </dgm:t>
    </dgm:pt>
    <dgm:pt modelId="{B7B43D5B-12E9-44B1-B818-4B50F6AD3C0A}" type="parTrans" cxnId="{5E0737F0-6DE4-4885-BC59-82E10D617E50}">
      <dgm:prSet/>
      <dgm:spPr/>
      <dgm:t>
        <a:bodyPr rtlCol="0"/>
        <a:lstStyle/>
        <a:p>
          <a:pPr rtl="0"/>
          <a:endParaRPr lang="en-US"/>
        </a:p>
      </dgm:t>
    </dgm:pt>
    <dgm:pt modelId="{329BDEDB-415B-4AB3-B964-E819D0C56DBB}" type="sibTrans" cxnId="{5E0737F0-6DE4-4885-BC59-82E10D617E50}">
      <dgm:prSet/>
      <dgm:spPr/>
      <dgm:t>
        <a:bodyPr rtlCol="0"/>
        <a:lstStyle/>
        <a:p>
          <a:pPr rtl="0"/>
          <a:endParaRPr lang="en-US"/>
        </a:p>
      </dgm:t>
    </dgm:pt>
    <dgm:pt modelId="{778AA374-0E17-4AEA-8EB6-0C342D57D8D8}">
      <dgm:prSet phldrT="[Text]"/>
      <dgm:spPr/>
      <dgm:t>
        <a:bodyPr rtlCol="0"/>
        <a:lstStyle/>
        <a:p>
          <a:pPr rtl="0"/>
          <a:r>
            <a:rPr lang="en-GB" dirty="0"/>
            <a:t>‘youtube’</a:t>
          </a:r>
          <a:endParaRPr lang="en-gb" dirty="0"/>
        </a:p>
      </dgm:t>
    </dgm:pt>
    <dgm:pt modelId="{5E28F01D-9664-415C-A0CD-EBFDAB29426C}" type="parTrans" cxnId="{6F55886F-2AC8-4F4F-B328-821CB3A2117B}">
      <dgm:prSet/>
      <dgm:spPr/>
      <dgm:t>
        <a:bodyPr rtlCol="0"/>
        <a:lstStyle/>
        <a:p>
          <a:pPr rtl="0"/>
          <a:endParaRPr lang="en-US"/>
        </a:p>
      </dgm:t>
    </dgm:pt>
    <dgm:pt modelId="{1A604594-E883-4DA9-8A2A-16DFACE8640A}" type="sibTrans" cxnId="{6F55886F-2AC8-4F4F-B328-821CB3A2117B}">
      <dgm:prSet/>
      <dgm:spPr/>
      <dgm:t>
        <a:bodyPr rtlCol="0"/>
        <a:lstStyle/>
        <a:p>
          <a:pPr rtl="0"/>
          <a:endParaRPr lang="en-US"/>
        </a:p>
      </dgm:t>
    </dgm:pt>
    <dgm:pt modelId="{05F1A7D0-6E45-49DA-80B3-7FF4B8783E58}">
      <dgm:prSet phldrT="[Text]"/>
      <dgm:spPr/>
      <dgm:t>
        <a:bodyPr rtlCol="0"/>
        <a:lstStyle/>
        <a:p>
          <a:pPr rtl="0"/>
          <a:r>
            <a:rPr lang="en-GB" dirty="0"/>
            <a:t>‘video’</a:t>
          </a:r>
          <a:endParaRPr lang="en-gb" dirty="0"/>
        </a:p>
      </dgm:t>
    </dgm:pt>
    <dgm:pt modelId="{3ECE110E-B07E-4F19-B2DF-3E42E99B2E8D}" type="parTrans" cxnId="{33A927E1-3C94-4A92-8DB3-42886008240C}">
      <dgm:prSet/>
      <dgm:spPr/>
      <dgm:t>
        <a:bodyPr rtlCol="0"/>
        <a:lstStyle/>
        <a:p>
          <a:pPr rtl="0"/>
          <a:endParaRPr lang="en-US"/>
        </a:p>
      </dgm:t>
    </dgm:pt>
    <dgm:pt modelId="{47B1D0F3-117D-4CE7-9037-3F5A4995054A}" type="sibTrans" cxnId="{33A927E1-3C94-4A92-8DB3-42886008240C}">
      <dgm:prSet/>
      <dgm:spPr/>
      <dgm:t>
        <a:bodyPr rtlCol="0"/>
        <a:lstStyle/>
        <a:p>
          <a:pPr rtl="0"/>
          <a:endParaRPr lang="en-US"/>
        </a:p>
      </dgm:t>
    </dgm:pt>
    <dgm:pt modelId="{49B32270-E5BC-0C40-89AF-08D9CE972008}">
      <dgm:prSet/>
      <dgm:spPr/>
      <dgm:t>
        <a:bodyPr/>
        <a:lstStyle/>
        <a:p>
          <a:r>
            <a:rPr lang="en-GB" dirty="0"/>
            <a:t>'collectible'</a:t>
          </a:r>
        </a:p>
      </dgm:t>
    </dgm:pt>
    <dgm:pt modelId="{565E5402-1A14-854D-AE76-3DE7A9450529}" type="parTrans" cxnId="{CAC3AB94-137B-3940-B9A3-E39118891C85}">
      <dgm:prSet/>
      <dgm:spPr/>
      <dgm:t>
        <a:bodyPr/>
        <a:lstStyle/>
        <a:p>
          <a:endParaRPr lang="en-GB"/>
        </a:p>
      </dgm:t>
    </dgm:pt>
    <dgm:pt modelId="{33A59822-2ED6-FB44-B6B1-F4C504C0F19B}" type="sibTrans" cxnId="{CAC3AB94-137B-3940-B9A3-E39118891C85}">
      <dgm:prSet/>
      <dgm:spPr/>
      <dgm:t>
        <a:bodyPr/>
        <a:lstStyle/>
        <a:p>
          <a:endParaRPr lang="en-GB"/>
        </a:p>
      </dgm:t>
    </dgm:pt>
    <dgm:pt modelId="{EB3CB291-E23A-4667-A32E-A640A76557A1}" type="pres">
      <dgm:prSet presAssocID="{41DDEAAE-DE55-45A3-A4F7-3874E0140D37}" presName="rootnode" presStyleCnt="0">
        <dgm:presLayoutVars>
          <dgm:chMax/>
          <dgm:chPref/>
          <dgm:dir/>
          <dgm:animLvl val="lvl"/>
        </dgm:presLayoutVars>
      </dgm:prSet>
      <dgm:spPr/>
    </dgm:pt>
    <dgm:pt modelId="{01035298-0CF7-4145-8EE2-24DBFEAF33BB}" type="pres">
      <dgm:prSet presAssocID="{E4D23657-D1E8-4B22-974B-8DC90813F51B}" presName="composite" presStyleCnt="0"/>
      <dgm:spPr/>
    </dgm:pt>
    <dgm:pt modelId="{21E1F518-1190-4883-914B-1FB66E6D3A63}" type="pres">
      <dgm:prSet presAssocID="{E4D23657-D1E8-4B22-974B-8DC90813F51B}" presName="LShape" presStyleLbl="alignNode1" presStyleIdx="0" presStyleCnt="11"/>
      <dgm:spPr/>
    </dgm:pt>
    <dgm:pt modelId="{80B372F1-8EF3-4532-ACC6-E65E1D63ACA2}" type="pres">
      <dgm:prSet presAssocID="{E4D23657-D1E8-4B22-974B-8DC90813F51B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746139E-4627-4CCC-9299-5653D77ED24D}" type="pres">
      <dgm:prSet presAssocID="{E4D23657-D1E8-4B22-974B-8DC90813F51B}" presName="Triangle" presStyleLbl="alignNode1" presStyleIdx="1" presStyleCnt="11"/>
      <dgm:spPr/>
    </dgm:pt>
    <dgm:pt modelId="{780BC64D-2F67-498A-99F6-7EB28080D705}" type="pres">
      <dgm:prSet presAssocID="{529487B0-19AA-4AAC-8F83-CF2C113EB84D}" presName="sibTrans" presStyleCnt="0"/>
      <dgm:spPr/>
    </dgm:pt>
    <dgm:pt modelId="{68E230FA-2656-4C78-B827-58AFD214F445}" type="pres">
      <dgm:prSet presAssocID="{529487B0-19AA-4AAC-8F83-CF2C113EB84D}" presName="space" presStyleCnt="0"/>
      <dgm:spPr/>
    </dgm:pt>
    <dgm:pt modelId="{B07824BD-C1CB-4098-8E38-D3E1F721DF31}" type="pres">
      <dgm:prSet presAssocID="{EF034794-D109-40B6-8FA2-8971C3123AB6}" presName="composite" presStyleCnt="0"/>
      <dgm:spPr/>
    </dgm:pt>
    <dgm:pt modelId="{85769F8C-5820-4CB5-B01D-69A648973D8F}" type="pres">
      <dgm:prSet presAssocID="{EF034794-D109-40B6-8FA2-8971C3123AB6}" presName="LShape" presStyleLbl="alignNode1" presStyleIdx="2" presStyleCnt="11"/>
      <dgm:spPr/>
    </dgm:pt>
    <dgm:pt modelId="{18F7A15A-3ED1-4A32-B700-36B8D6BBE441}" type="pres">
      <dgm:prSet presAssocID="{EF034794-D109-40B6-8FA2-8971C3123AB6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F6F2BEFC-1674-4E8D-98FF-DE4432BB887C}" type="pres">
      <dgm:prSet presAssocID="{EF034794-D109-40B6-8FA2-8971C3123AB6}" presName="Triangle" presStyleLbl="alignNode1" presStyleIdx="3" presStyleCnt="11"/>
      <dgm:spPr/>
    </dgm:pt>
    <dgm:pt modelId="{E26373E0-D095-405B-9F4A-CC7FBB5BEBD2}" type="pres">
      <dgm:prSet presAssocID="{CDDFC891-FC62-4131-A642-2D94388BCCE2}" presName="sibTrans" presStyleCnt="0"/>
      <dgm:spPr/>
    </dgm:pt>
    <dgm:pt modelId="{8B10941C-73F0-477C-9F3D-EB0A4525ACBE}" type="pres">
      <dgm:prSet presAssocID="{CDDFC891-FC62-4131-A642-2D94388BCCE2}" presName="space" presStyleCnt="0"/>
      <dgm:spPr/>
    </dgm:pt>
    <dgm:pt modelId="{DF2F85E9-6BAE-40EA-8F18-DAFCA3EFFB69}" type="pres">
      <dgm:prSet presAssocID="{15E11DBD-E9B5-4BCF-A56C-7AAE26CE30DC}" presName="composite" presStyleCnt="0"/>
      <dgm:spPr/>
    </dgm:pt>
    <dgm:pt modelId="{A5E67CF4-39ED-4CC8-A27F-E45EA5D3AC44}" type="pres">
      <dgm:prSet presAssocID="{15E11DBD-E9B5-4BCF-A56C-7AAE26CE30DC}" presName="LShape" presStyleLbl="alignNode1" presStyleIdx="4" presStyleCnt="11"/>
      <dgm:spPr/>
    </dgm:pt>
    <dgm:pt modelId="{F0124EB5-2136-46F3-B2F4-41A5196C24A0}" type="pres">
      <dgm:prSet presAssocID="{15E11DBD-E9B5-4BCF-A56C-7AAE26CE30DC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D5E82CFA-3F05-41CB-A66C-3A904CCE06CE}" type="pres">
      <dgm:prSet presAssocID="{15E11DBD-E9B5-4BCF-A56C-7AAE26CE30DC}" presName="Triangle" presStyleLbl="alignNode1" presStyleIdx="5" presStyleCnt="11"/>
      <dgm:spPr/>
    </dgm:pt>
    <dgm:pt modelId="{F5574CB1-AC1C-4773-A4A7-C4CE14EF6374}" type="pres">
      <dgm:prSet presAssocID="{329BDEDB-415B-4AB3-B964-E819D0C56DBB}" presName="sibTrans" presStyleCnt="0"/>
      <dgm:spPr/>
    </dgm:pt>
    <dgm:pt modelId="{14FCF07D-F999-4928-B62C-1135C3080FD1}" type="pres">
      <dgm:prSet presAssocID="{329BDEDB-415B-4AB3-B964-E819D0C56DBB}" presName="space" presStyleCnt="0"/>
      <dgm:spPr/>
    </dgm:pt>
    <dgm:pt modelId="{2489F161-D1CF-4A3D-8E95-6382395DC25B}" type="pres">
      <dgm:prSet presAssocID="{778AA374-0E17-4AEA-8EB6-0C342D57D8D8}" presName="composite" presStyleCnt="0"/>
      <dgm:spPr/>
    </dgm:pt>
    <dgm:pt modelId="{06EAFCDC-2041-4C37-BE64-7627BAA16382}" type="pres">
      <dgm:prSet presAssocID="{778AA374-0E17-4AEA-8EB6-0C342D57D8D8}" presName="LShape" presStyleLbl="alignNode1" presStyleIdx="6" presStyleCnt="11"/>
      <dgm:spPr/>
    </dgm:pt>
    <dgm:pt modelId="{AFC6068B-131B-444D-AF53-A5A2A6DC9AE7}" type="pres">
      <dgm:prSet presAssocID="{778AA374-0E17-4AEA-8EB6-0C342D57D8D8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62C0D9F-BF11-4D63-A28B-80FA21343A28}" type="pres">
      <dgm:prSet presAssocID="{778AA374-0E17-4AEA-8EB6-0C342D57D8D8}" presName="Triangle" presStyleLbl="alignNode1" presStyleIdx="7" presStyleCnt="11"/>
      <dgm:spPr/>
    </dgm:pt>
    <dgm:pt modelId="{F5EC4F6A-2B4F-420C-9BEA-A14EFB832731}" type="pres">
      <dgm:prSet presAssocID="{1A604594-E883-4DA9-8A2A-16DFACE8640A}" presName="sibTrans" presStyleCnt="0"/>
      <dgm:spPr/>
    </dgm:pt>
    <dgm:pt modelId="{41DC2B0B-BD37-48C1-BB85-7F75AC60BB5F}" type="pres">
      <dgm:prSet presAssocID="{1A604594-E883-4DA9-8A2A-16DFACE8640A}" presName="space" presStyleCnt="0"/>
      <dgm:spPr/>
    </dgm:pt>
    <dgm:pt modelId="{D2C6C114-9E17-4E64-9FCF-9C4365FE25B7}" type="pres">
      <dgm:prSet presAssocID="{05F1A7D0-6E45-49DA-80B3-7FF4B8783E58}" presName="composite" presStyleCnt="0"/>
      <dgm:spPr/>
    </dgm:pt>
    <dgm:pt modelId="{BA06DEFD-3E20-41CA-8CC7-585BE7A02A00}" type="pres">
      <dgm:prSet presAssocID="{05F1A7D0-6E45-49DA-80B3-7FF4B8783E58}" presName="LShape" presStyleLbl="alignNode1" presStyleIdx="8" presStyleCnt="11"/>
      <dgm:spPr/>
    </dgm:pt>
    <dgm:pt modelId="{D81336A4-814F-45EF-B582-2466B0D2E2A7}" type="pres">
      <dgm:prSet presAssocID="{05F1A7D0-6E45-49DA-80B3-7FF4B8783E5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7AB003B7-328A-0648-8FF5-5B5882CE186E}" type="pres">
      <dgm:prSet presAssocID="{05F1A7D0-6E45-49DA-80B3-7FF4B8783E58}" presName="Triangle" presStyleLbl="alignNode1" presStyleIdx="9" presStyleCnt="11"/>
      <dgm:spPr/>
    </dgm:pt>
    <dgm:pt modelId="{5D82BAFE-C666-9141-941A-7DDBB18452B6}" type="pres">
      <dgm:prSet presAssocID="{47B1D0F3-117D-4CE7-9037-3F5A4995054A}" presName="sibTrans" presStyleCnt="0"/>
      <dgm:spPr/>
    </dgm:pt>
    <dgm:pt modelId="{DE09D32D-93AC-1542-A898-45D6DFBD5612}" type="pres">
      <dgm:prSet presAssocID="{47B1D0F3-117D-4CE7-9037-3F5A4995054A}" presName="space" presStyleCnt="0"/>
      <dgm:spPr/>
    </dgm:pt>
    <dgm:pt modelId="{8984D0D0-0F33-8643-ABCF-0334F436190E}" type="pres">
      <dgm:prSet presAssocID="{49B32270-E5BC-0C40-89AF-08D9CE972008}" presName="composite" presStyleCnt="0"/>
      <dgm:spPr/>
    </dgm:pt>
    <dgm:pt modelId="{BC6C9C1D-0F2B-664E-8EA3-B07D76B8510B}" type="pres">
      <dgm:prSet presAssocID="{49B32270-E5BC-0C40-89AF-08D9CE972008}" presName="LShape" presStyleLbl="alignNode1" presStyleIdx="10" presStyleCnt="11"/>
      <dgm:spPr/>
    </dgm:pt>
    <dgm:pt modelId="{15C49E7A-C9CB-4341-9169-433A85A7858A}" type="pres">
      <dgm:prSet presAssocID="{49B32270-E5BC-0C40-89AF-08D9CE972008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7538B13-6CDE-4845-890A-2AE149448D94}" type="presOf" srcId="{49B32270-E5BC-0C40-89AF-08D9CE972008}" destId="{15C49E7A-C9CB-4341-9169-433A85A7858A}" srcOrd="0" destOrd="0" presId="urn:microsoft.com/office/officeart/2009/3/layout/StepUpProcess"/>
    <dgm:cxn modelId="{144D3C17-9BB9-4853-A637-BAE8CE37705E}" type="presOf" srcId="{EF034794-D109-40B6-8FA2-8971C3123AB6}" destId="{18F7A15A-3ED1-4A32-B700-36B8D6BBE441}" srcOrd="0" destOrd="0" presId="urn:microsoft.com/office/officeart/2009/3/layout/StepUpProcess"/>
    <dgm:cxn modelId="{B9285067-C906-4FDE-AAAC-9EE99F7669E3}" type="presOf" srcId="{E4D23657-D1E8-4B22-974B-8DC90813F51B}" destId="{80B372F1-8EF3-4532-ACC6-E65E1D63ACA2}" srcOrd="0" destOrd="0" presId="urn:microsoft.com/office/officeart/2009/3/layout/StepUpProcess"/>
    <dgm:cxn modelId="{6F55886F-2AC8-4F4F-B328-821CB3A2117B}" srcId="{41DDEAAE-DE55-45A3-A4F7-3874E0140D37}" destId="{778AA374-0E17-4AEA-8EB6-0C342D57D8D8}" srcOrd="3" destOrd="0" parTransId="{5E28F01D-9664-415C-A0CD-EBFDAB29426C}" sibTransId="{1A604594-E883-4DA9-8A2A-16DFACE8640A}"/>
    <dgm:cxn modelId="{686E8776-31B9-4547-B165-83B2470E83E1}" type="presOf" srcId="{778AA374-0E17-4AEA-8EB6-0C342D57D8D8}" destId="{AFC6068B-131B-444D-AF53-A5A2A6DC9AE7}" srcOrd="0" destOrd="0" presId="urn:microsoft.com/office/officeart/2009/3/layout/StepUpProcess"/>
    <dgm:cxn modelId="{6178317C-4B4F-4FC5-8AC2-7ABBDA27CE1F}" type="presOf" srcId="{05F1A7D0-6E45-49DA-80B3-7FF4B8783E58}" destId="{D81336A4-814F-45EF-B582-2466B0D2E2A7}" srcOrd="0" destOrd="0" presId="urn:microsoft.com/office/officeart/2009/3/layout/StepUpProcess"/>
    <dgm:cxn modelId="{99F95D8E-A851-4953-A3C5-9BF7753ED9FA}" srcId="{41DDEAAE-DE55-45A3-A4F7-3874E0140D37}" destId="{E4D23657-D1E8-4B22-974B-8DC90813F51B}" srcOrd="0" destOrd="0" parTransId="{89EF0911-2234-42D0-AEF3-7FADAFD12999}" sibTransId="{529487B0-19AA-4AAC-8F83-CF2C113EB84D}"/>
    <dgm:cxn modelId="{CAC3AB94-137B-3940-B9A3-E39118891C85}" srcId="{41DDEAAE-DE55-45A3-A4F7-3874E0140D37}" destId="{49B32270-E5BC-0C40-89AF-08D9CE972008}" srcOrd="5" destOrd="0" parTransId="{565E5402-1A14-854D-AE76-3DE7A9450529}" sibTransId="{33A59822-2ED6-FB44-B6B1-F4C504C0F19B}"/>
    <dgm:cxn modelId="{A98402AF-AFAB-470F-9C97-EF1C509D8499}" type="presOf" srcId="{15E11DBD-E9B5-4BCF-A56C-7AAE26CE30DC}" destId="{F0124EB5-2136-46F3-B2F4-41A5196C24A0}" srcOrd="0" destOrd="0" presId="urn:microsoft.com/office/officeart/2009/3/layout/StepUpProcess"/>
    <dgm:cxn modelId="{80FF73C0-9BCD-436E-A85B-D6D7D322462C}" srcId="{41DDEAAE-DE55-45A3-A4F7-3874E0140D37}" destId="{EF034794-D109-40B6-8FA2-8971C3123AB6}" srcOrd="1" destOrd="0" parTransId="{64D09C75-3D44-4CEF-9459-5C91DB44A9EA}" sibTransId="{CDDFC891-FC62-4131-A642-2D94388BCCE2}"/>
    <dgm:cxn modelId="{33A927E1-3C94-4A92-8DB3-42886008240C}" srcId="{41DDEAAE-DE55-45A3-A4F7-3874E0140D37}" destId="{05F1A7D0-6E45-49DA-80B3-7FF4B8783E58}" srcOrd="4" destOrd="0" parTransId="{3ECE110E-B07E-4F19-B2DF-3E42E99B2E8D}" sibTransId="{47B1D0F3-117D-4CE7-9037-3F5A4995054A}"/>
    <dgm:cxn modelId="{5E0737F0-6DE4-4885-BC59-82E10D617E50}" srcId="{41DDEAAE-DE55-45A3-A4F7-3874E0140D37}" destId="{15E11DBD-E9B5-4BCF-A56C-7AAE26CE30DC}" srcOrd="2" destOrd="0" parTransId="{B7B43D5B-12E9-44B1-B818-4B50F6AD3C0A}" sibTransId="{329BDEDB-415B-4AB3-B964-E819D0C56DBB}"/>
    <dgm:cxn modelId="{2607AFFA-E9F8-4160-9AE4-19F4DB2B71C9}" type="presOf" srcId="{41DDEAAE-DE55-45A3-A4F7-3874E0140D37}" destId="{EB3CB291-E23A-4667-A32E-A640A76557A1}" srcOrd="0" destOrd="0" presId="urn:microsoft.com/office/officeart/2009/3/layout/StepUpProcess"/>
    <dgm:cxn modelId="{D3BFF791-8D8E-4FBF-9F59-1FB887121875}" type="presParOf" srcId="{EB3CB291-E23A-4667-A32E-A640A76557A1}" destId="{01035298-0CF7-4145-8EE2-24DBFEAF33BB}" srcOrd="0" destOrd="0" presId="urn:microsoft.com/office/officeart/2009/3/layout/StepUpProcess"/>
    <dgm:cxn modelId="{AFA2BCAD-2F0B-4C3E-86A6-55A260AD16B0}" type="presParOf" srcId="{01035298-0CF7-4145-8EE2-24DBFEAF33BB}" destId="{21E1F518-1190-4883-914B-1FB66E6D3A63}" srcOrd="0" destOrd="0" presId="urn:microsoft.com/office/officeart/2009/3/layout/StepUpProcess"/>
    <dgm:cxn modelId="{AF2B8620-9DC0-4A87-9014-D45C2D1F8B38}" type="presParOf" srcId="{01035298-0CF7-4145-8EE2-24DBFEAF33BB}" destId="{80B372F1-8EF3-4532-ACC6-E65E1D63ACA2}" srcOrd="1" destOrd="0" presId="urn:microsoft.com/office/officeart/2009/3/layout/StepUpProcess"/>
    <dgm:cxn modelId="{4AA5420E-C2A1-4D24-A1DA-DA9E7976427D}" type="presParOf" srcId="{01035298-0CF7-4145-8EE2-24DBFEAF33BB}" destId="{B746139E-4627-4CCC-9299-5653D77ED24D}" srcOrd="2" destOrd="0" presId="urn:microsoft.com/office/officeart/2009/3/layout/StepUpProcess"/>
    <dgm:cxn modelId="{C3204B2A-D9EE-439E-BA61-A2C860BFF519}" type="presParOf" srcId="{EB3CB291-E23A-4667-A32E-A640A76557A1}" destId="{780BC64D-2F67-498A-99F6-7EB28080D705}" srcOrd="1" destOrd="0" presId="urn:microsoft.com/office/officeart/2009/3/layout/StepUpProcess"/>
    <dgm:cxn modelId="{49AEC91A-7C1D-4222-94BA-4D738F2D6C79}" type="presParOf" srcId="{780BC64D-2F67-498A-99F6-7EB28080D705}" destId="{68E230FA-2656-4C78-B827-58AFD214F445}" srcOrd="0" destOrd="0" presId="urn:microsoft.com/office/officeart/2009/3/layout/StepUpProcess"/>
    <dgm:cxn modelId="{B3ADA2AF-BE62-4C22-84A1-F4C5043918A4}" type="presParOf" srcId="{EB3CB291-E23A-4667-A32E-A640A76557A1}" destId="{B07824BD-C1CB-4098-8E38-D3E1F721DF31}" srcOrd="2" destOrd="0" presId="urn:microsoft.com/office/officeart/2009/3/layout/StepUpProcess"/>
    <dgm:cxn modelId="{D55AC698-F4A8-404D-94F4-78DB0A0637AF}" type="presParOf" srcId="{B07824BD-C1CB-4098-8E38-D3E1F721DF31}" destId="{85769F8C-5820-4CB5-B01D-69A648973D8F}" srcOrd="0" destOrd="0" presId="urn:microsoft.com/office/officeart/2009/3/layout/StepUpProcess"/>
    <dgm:cxn modelId="{6DF3D3A6-F203-4587-9E47-85B7CF8CB3D6}" type="presParOf" srcId="{B07824BD-C1CB-4098-8E38-D3E1F721DF31}" destId="{18F7A15A-3ED1-4A32-B700-36B8D6BBE441}" srcOrd="1" destOrd="0" presId="urn:microsoft.com/office/officeart/2009/3/layout/StepUpProcess"/>
    <dgm:cxn modelId="{B0900791-DD10-486B-8501-E09AD6094101}" type="presParOf" srcId="{B07824BD-C1CB-4098-8E38-D3E1F721DF31}" destId="{F6F2BEFC-1674-4E8D-98FF-DE4432BB887C}" srcOrd="2" destOrd="0" presId="urn:microsoft.com/office/officeart/2009/3/layout/StepUpProcess"/>
    <dgm:cxn modelId="{3EE6A66E-230B-46C6-B833-F1FB7D9677BB}" type="presParOf" srcId="{EB3CB291-E23A-4667-A32E-A640A76557A1}" destId="{E26373E0-D095-405B-9F4A-CC7FBB5BEBD2}" srcOrd="3" destOrd="0" presId="urn:microsoft.com/office/officeart/2009/3/layout/StepUpProcess"/>
    <dgm:cxn modelId="{3C46AB4C-8FD6-4F18-89B0-206793A671D9}" type="presParOf" srcId="{E26373E0-D095-405B-9F4A-CC7FBB5BEBD2}" destId="{8B10941C-73F0-477C-9F3D-EB0A4525ACBE}" srcOrd="0" destOrd="0" presId="urn:microsoft.com/office/officeart/2009/3/layout/StepUpProcess"/>
    <dgm:cxn modelId="{BD02CC66-E7B8-4247-B83C-1E49E3A3190F}" type="presParOf" srcId="{EB3CB291-E23A-4667-A32E-A640A76557A1}" destId="{DF2F85E9-6BAE-40EA-8F18-DAFCA3EFFB69}" srcOrd="4" destOrd="0" presId="urn:microsoft.com/office/officeart/2009/3/layout/StepUpProcess"/>
    <dgm:cxn modelId="{73FD8DEB-3FA4-428D-8D3F-4FFB6F588D0C}" type="presParOf" srcId="{DF2F85E9-6BAE-40EA-8F18-DAFCA3EFFB69}" destId="{A5E67CF4-39ED-4CC8-A27F-E45EA5D3AC44}" srcOrd="0" destOrd="0" presId="urn:microsoft.com/office/officeart/2009/3/layout/StepUpProcess"/>
    <dgm:cxn modelId="{1D96201E-2684-4A2C-ABB0-E762F06034DB}" type="presParOf" srcId="{DF2F85E9-6BAE-40EA-8F18-DAFCA3EFFB69}" destId="{F0124EB5-2136-46F3-B2F4-41A5196C24A0}" srcOrd="1" destOrd="0" presId="urn:microsoft.com/office/officeart/2009/3/layout/StepUpProcess"/>
    <dgm:cxn modelId="{24606857-F5A8-4647-9106-43600BEA9834}" type="presParOf" srcId="{DF2F85E9-6BAE-40EA-8F18-DAFCA3EFFB69}" destId="{D5E82CFA-3F05-41CB-A66C-3A904CCE06CE}" srcOrd="2" destOrd="0" presId="urn:microsoft.com/office/officeart/2009/3/layout/StepUpProcess"/>
    <dgm:cxn modelId="{07D8BB63-7C45-4577-8989-CC9573B5B902}" type="presParOf" srcId="{EB3CB291-E23A-4667-A32E-A640A76557A1}" destId="{F5574CB1-AC1C-4773-A4A7-C4CE14EF6374}" srcOrd="5" destOrd="0" presId="urn:microsoft.com/office/officeart/2009/3/layout/StepUpProcess"/>
    <dgm:cxn modelId="{C4CA2C05-C5A2-47D3-932D-7D1B0EE24BEE}" type="presParOf" srcId="{F5574CB1-AC1C-4773-A4A7-C4CE14EF6374}" destId="{14FCF07D-F999-4928-B62C-1135C3080FD1}" srcOrd="0" destOrd="0" presId="urn:microsoft.com/office/officeart/2009/3/layout/StepUpProcess"/>
    <dgm:cxn modelId="{7F15FDE7-0796-409E-8E14-33BDA45130DC}" type="presParOf" srcId="{EB3CB291-E23A-4667-A32E-A640A76557A1}" destId="{2489F161-D1CF-4A3D-8E95-6382395DC25B}" srcOrd="6" destOrd="0" presId="urn:microsoft.com/office/officeart/2009/3/layout/StepUpProcess"/>
    <dgm:cxn modelId="{A311EB17-7B3B-4E73-8877-7EDCECD2CCA9}" type="presParOf" srcId="{2489F161-D1CF-4A3D-8E95-6382395DC25B}" destId="{06EAFCDC-2041-4C37-BE64-7627BAA16382}" srcOrd="0" destOrd="0" presId="urn:microsoft.com/office/officeart/2009/3/layout/StepUpProcess"/>
    <dgm:cxn modelId="{F054D3EE-12ED-41DF-BC28-75AFF24A2011}" type="presParOf" srcId="{2489F161-D1CF-4A3D-8E95-6382395DC25B}" destId="{AFC6068B-131B-444D-AF53-A5A2A6DC9AE7}" srcOrd="1" destOrd="0" presId="urn:microsoft.com/office/officeart/2009/3/layout/StepUpProcess"/>
    <dgm:cxn modelId="{B3F265FC-C9A3-4AB3-9CED-F7D5EE371186}" type="presParOf" srcId="{2489F161-D1CF-4A3D-8E95-6382395DC25B}" destId="{F62C0D9F-BF11-4D63-A28B-80FA21343A28}" srcOrd="2" destOrd="0" presId="urn:microsoft.com/office/officeart/2009/3/layout/StepUpProcess"/>
    <dgm:cxn modelId="{41FBC4D4-7CE4-4553-BFA6-B9C39AFCA8EF}" type="presParOf" srcId="{EB3CB291-E23A-4667-A32E-A640A76557A1}" destId="{F5EC4F6A-2B4F-420C-9BEA-A14EFB832731}" srcOrd="7" destOrd="0" presId="urn:microsoft.com/office/officeart/2009/3/layout/StepUpProcess"/>
    <dgm:cxn modelId="{604F1BFC-D1C1-4B05-9E80-FEB729EF06F6}" type="presParOf" srcId="{F5EC4F6A-2B4F-420C-9BEA-A14EFB832731}" destId="{41DC2B0B-BD37-48C1-BB85-7F75AC60BB5F}" srcOrd="0" destOrd="0" presId="urn:microsoft.com/office/officeart/2009/3/layout/StepUpProcess"/>
    <dgm:cxn modelId="{C8CE4F5C-2D1E-4F23-B70E-3CA4AB9E86D1}" type="presParOf" srcId="{EB3CB291-E23A-4667-A32E-A640A76557A1}" destId="{D2C6C114-9E17-4E64-9FCF-9C4365FE25B7}" srcOrd="8" destOrd="0" presId="urn:microsoft.com/office/officeart/2009/3/layout/StepUpProcess"/>
    <dgm:cxn modelId="{28DAD026-A7ED-4EA6-BA50-86753202B1A1}" type="presParOf" srcId="{D2C6C114-9E17-4E64-9FCF-9C4365FE25B7}" destId="{BA06DEFD-3E20-41CA-8CC7-585BE7A02A00}" srcOrd="0" destOrd="0" presId="urn:microsoft.com/office/officeart/2009/3/layout/StepUpProcess"/>
    <dgm:cxn modelId="{1A762ABB-221E-44D3-9B21-B2EC055FC66D}" type="presParOf" srcId="{D2C6C114-9E17-4E64-9FCF-9C4365FE25B7}" destId="{D81336A4-814F-45EF-B582-2466B0D2E2A7}" srcOrd="1" destOrd="0" presId="urn:microsoft.com/office/officeart/2009/3/layout/StepUpProcess"/>
    <dgm:cxn modelId="{21AD3006-EB8A-664E-82A6-71E86DCE1DB0}" type="presParOf" srcId="{D2C6C114-9E17-4E64-9FCF-9C4365FE25B7}" destId="{7AB003B7-328A-0648-8FF5-5B5882CE186E}" srcOrd="2" destOrd="0" presId="urn:microsoft.com/office/officeart/2009/3/layout/StepUpProcess"/>
    <dgm:cxn modelId="{A1545578-C61F-F14F-9E7B-1631EA0FCBD0}" type="presParOf" srcId="{EB3CB291-E23A-4667-A32E-A640A76557A1}" destId="{5D82BAFE-C666-9141-941A-7DDBB18452B6}" srcOrd="9" destOrd="0" presId="urn:microsoft.com/office/officeart/2009/3/layout/StepUpProcess"/>
    <dgm:cxn modelId="{A283741A-6863-6B42-9A50-7A892403F045}" type="presParOf" srcId="{5D82BAFE-C666-9141-941A-7DDBB18452B6}" destId="{DE09D32D-93AC-1542-A898-45D6DFBD5612}" srcOrd="0" destOrd="0" presId="urn:microsoft.com/office/officeart/2009/3/layout/StepUpProcess"/>
    <dgm:cxn modelId="{9633D526-3E57-9B4F-93BA-FBDA3349393D}" type="presParOf" srcId="{EB3CB291-E23A-4667-A32E-A640A76557A1}" destId="{8984D0D0-0F33-8643-ABCF-0334F436190E}" srcOrd="10" destOrd="0" presId="urn:microsoft.com/office/officeart/2009/3/layout/StepUpProcess"/>
    <dgm:cxn modelId="{9FF2F0B8-4545-574A-BF2F-6A790A7CDF6E}" type="presParOf" srcId="{8984D0D0-0F33-8643-ABCF-0334F436190E}" destId="{BC6C9C1D-0F2B-664E-8EA3-B07D76B8510B}" srcOrd="0" destOrd="0" presId="urn:microsoft.com/office/officeart/2009/3/layout/StepUpProcess"/>
    <dgm:cxn modelId="{226A143F-E2E3-A344-B514-C2EB3652DC10}" type="presParOf" srcId="{8984D0D0-0F33-8643-ABCF-0334F436190E}" destId="{15C49E7A-C9CB-4341-9169-433A85A7858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F518-1190-4883-914B-1FB66E6D3A63}">
      <dsp:nvSpPr>
        <dsp:cNvPr id="0" name=""/>
        <dsp:cNvSpPr/>
      </dsp:nvSpPr>
      <dsp:spPr>
        <a:xfrm rot="5400000">
          <a:off x="323522" y="2119628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372F1-8EF3-4532-ACC6-E65E1D63ACA2}">
      <dsp:nvSpPr>
        <dsp:cNvPr id="0" name=""/>
        <dsp:cNvSpPr/>
      </dsp:nvSpPr>
      <dsp:spPr>
        <a:xfrm>
          <a:off x="162973" y="2597807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rtlCol="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‘plush’</a:t>
          </a:r>
          <a:endParaRPr lang="en-US" sz="1900" kern="1200" dirty="0"/>
        </a:p>
      </dsp:txBody>
      <dsp:txXfrm>
        <a:off x="162973" y="2597807"/>
        <a:ext cx="1444862" cy="1266506"/>
      </dsp:txXfrm>
    </dsp:sp>
    <dsp:sp modelId="{B746139E-4627-4CCC-9299-5653D77ED24D}">
      <dsp:nvSpPr>
        <dsp:cNvPr id="0" name=""/>
        <dsp:cNvSpPr/>
      </dsp:nvSpPr>
      <dsp:spPr>
        <a:xfrm>
          <a:off x="1335220" y="2001804"/>
          <a:ext cx="272615" cy="272615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69F8C-5820-4CB5-B01D-69A648973D8F}">
      <dsp:nvSpPr>
        <dsp:cNvPr id="0" name=""/>
        <dsp:cNvSpPr/>
      </dsp:nvSpPr>
      <dsp:spPr>
        <a:xfrm rot="5400000">
          <a:off x="2092315" y="1681938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A15A-3ED1-4A32-B700-36B8D6BBE441}">
      <dsp:nvSpPr>
        <dsp:cNvPr id="0" name=""/>
        <dsp:cNvSpPr/>
      </dsp:nvSpPr>
      <dsp:spPr>
        <a:xfrm>
          <a:off x="1931767" y="2160117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rtlCol="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‘soft’</a:t>
          </a:r>
          <a:endParaRPr lang="en-gb" sz="1900" kern="1200" dirty="0"/>
        </a:p>
      </dsp:txBody>
      <dsp:txXfrm>
        <a:off x="1931767" y="2160117"/>
        <a:ext cx="1444862" cy="1266506"/>
      </dsp:txXfrm>
    </dsp:sp>
    <dsp:sp modelId="{F6F2BEFC-1674-4E8D-98FF-DE4432BB887C}">
      <dsp:nvSpPr>
        <dsp:cNvPr id="0" name=""/>
        <dsp:cNvSpPr/>
      </dsp:nvSpPr>
      <dsp:spPr>
        <a:xfrm>
          <a:off x="3104014" y="1564114"/>
          <a:ext cx="272615" cy="272615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67CF4-39ED-4CC8-A27F-E45EA5D3AC44}">
      <dsp:nvSpPr>
        <dsp:cNvPr id="0" name=""/>
        <dsp:cNvSpPr/>
      </dsp:nvSpPr>
      <dsp:spPr>
        <a:xfrm rot="5400000">
          <a:off x="3861109" y="1244248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24EB5-2136-46F3-B2F4-41A5196C24A0}">
      <dsp:nvSpPr>
        <dsp:cNvPr id="0" name=""/>
        <dsp:cNvSpPr/>
      </dsp:nvSpPr>
      <dsp:spPr>
        <a:xfrm>
          <a:off x="3700561" y="1722427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rtlCol="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‘squish’</a:t>
          </a:r>
          <a:endParaRPr lang="en-gb" sz="1900" kern="1200" dirty="0"/>
        </a:p>
      </dsp:txBody>
      <dsp:txXfrm>
        <a:off x="3700561" y="1722427"/>
        <a:ext cx="1444862" cy="1266506"/>
      </dsp:txXfrm>
    </dsp:sp>
    <dsp:sp modelId="{D5E82CFA-3F05-41CB-A66C-3A904CCE06CE}">
      <dsp:nvSpPr>
        <dsp:cNvPr id="0" name=""/>
        <dsp:cNvSpPr/>
      </dsp:nvSpPr>
      <dsp:spPr>
        <a:xfrm>
          <a:off x="4872808" y="1126424"/>
          <a:ext cx="272615" cy="272615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AFCDC-2041-4C37-BE64-7627BAA16382}">
      <dsp:nvSpPr>
        <dsp:cNvPr id="0" name=""/>
        <dsp:cNvSpPr/>
      </dsp:nvSpPr>
      <dsp:spPr>
        <a:xfrm rot="5400000">
          <a:off x="5629903" y="806559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6068B-131B-444D-AF53-A5A2A6DC9AE7}">
      <dsp:nvSpPr>
        <dsp:cNvPr id="0" name=""/>
        <dsp:cNvSpPr/>
      </dsp:nvSpPr>
      <dsp:spPr>
        <a:xfrm>
          <a:off x="5469354" y="1284737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rtlCol="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‘youtube’</a:t>
          </a:r>
          <a:endParaRPr lang="en-gb" sz="1900" kern="1200" dirty="0"/>
        </a:p>
      </dsp:txBody>
      <dsp:txXfrm>
        <a:off x="5469354" y="1284737"/>
        <a:ext cx="1444862" cy="1266506"/>
      </dsp:txXfrm>
    </dsp:sp>
    <dsp:sp modelId="{F62C0D9F-BF11-4D63-A28B-80FA21343A28}">
      <dsp:nvSpPr>
        <dsp:cNvPr id="0" name=""/>
        <dsp:cNvSpPr/>
      </dsp:nvSpPr>
      <dsp:spPr>
        <a:xfrm>
          <a:off x="6641601" y="688734"/>
          <a:ext cx="272615" cy="272615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6DEFD-3E20-41CA-8CC7-585BE7A02A00}">
      <dsp:nvSpPr>
        <dsp:cNvPr id="0" name=""/>
        <dsp:cNvSpPr/>
      </dsp:nvSpPr>
      <dsp:spPr>
        <a:xfrm rot="5400000">
          <a:off x="7398696" y="368869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36A4-814F-45EF-B582-2466B0D2E2A7}">
      <dsp:nvSpPr>
        <dsp:cNvPr id="0" name=""/>
        <dsp:cNvSpPr/>
      </dsp:nvSpPr>
      <dsp:spPr>
        <a:xfrm>
          <a:off x="7238148" y="847048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rtlCol="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‘video’</a:t>
          </a:r>
          <a:endParaRPr lang="en-gb" sz="1900" kern="1200" dirty="0"/>
        </a:p>
      </dsp:txBody>
      <dsp:txXfrm>
        <a:off x="7238148" y="847048"/>
        <a:ext cx="1444862" cy="1266506"/>
      </dsp:txXfrm>
    </dsp:sp>
    <dsp:sp modelId="{7AB003B7-328A-0648-8FF5-5B5882CE186E}">
      <dsp:nvSpPr>
        <dsp:cNvPr id="0" name=""/>
        <dsp:cNvSpPr/>
      </dsp:nvSpPr>
      <dsp:spPr>
        <a:xfrm>
          <a:off x="8410395" y="251045"/>
          <a:ext cx="272615" cy="272615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C9C1D-0F2B-664E-8EA3-B07D76B8510B}">
      <dsp:nvSpPr>
        <dsp:cNvPr id="0" name=""/>
        <dsp:cNvSpPr/>
      </dsp:nvSpPr>
      <dsp:spPr>
        <a:xfrm rot="5400000">
          <a:off x="9167490" y="-68820"/>
          <a:ext cx="961799" cy="160041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49E7A-C9CB-4341-9169-433A85A7858A}">
      <dsp:nvSpPr>
        <dsp:cNvPr id="0" name=""/>
        <dsp:cNvSpPr/>
      </dsp:nvSpPr>
      <dsp:spPr>
        <a:xfrm>
          <a:off x="9006942" y="409358"/>
          <a:ext cx="1444862" cy="1266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'collectible'</a:t>
          </a:r>
        </a:p>
      </dsp:txBody>
      <dsp:txXfrm>
        <a:off x="9006942" y="409358"/>
        <a:ext cx="1444862" cy="1266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Click to edit Master text styles</a:t>
            </a:r>
          </a:p>
          <a:p>
            <a:pPr lvl="1" rtl="0"/>
            <a:r>
              <a:t>Second level</a:t>
            </a:r>
          </a:p>
          <a:p>
            <a:pPr lvl="2" rtl="0"/>
            <a:r>
              <a:t>Third level</a:t>
            </a:r>
          </a:p>
          <a:p>
            <a:pPr lvl="3" rtl="0"/>
            <a:r>
              <a:t>Fourth level</a:t>
            </a:r>
          </a:p>
          <a:p>
            <a:pPr lvl="4" rtl="0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35E2820-AFE1-45FA-949E-17BDB534E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 rtlCol="0"/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1/9/2016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r>
              <a:rPr lang="en-US"/>
              <a:t>1/9/2016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pPr rtl="0"/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5000" dirty="0"/>
              <a:t>What/who makes a successful toy product?</a:t>
            </a:r>
            <a:endParaRPr lang="en-gb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1800" dirty="0"/>
              <a:t>Elizabeth Earl</a:t>
            </a:r>
          </a:p>
          <a:p>
            <a:pPr rtl="0"/>
            <a:r>
              <a:rPr lang="en-GB" sz="1800" dirty="0"/>
              <a:t>DSC 680 – T301</a:t>
            </a:r>
          </a:p>
          <a:p>
            <a:pPr rtl="0"/>
            <a:r>
              <a:rPr lang="en-GB" sz="1800" dirty="0"/>
              <a:t>Second project – week 8</a:t>
            </a:r>
          </a:p>
          <a:p>
            <a:pPr rtl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TOYS, TOYS, TOYS!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Toys are everywhere making the market for them competitive</a:t>
            </a:r>
            <a:endParaRPr lang="en-gb" dirty="0"/>
          </a:p>
          <a:p>
            <a:pPr rtl="0"/>
            <a:r>
              <a:rPr lang="en-GB" dirty="0"/>
              <a:t>Toys come in all shapes and sizes, so what makes or breaks a toy?</a:t>
            </a:r>
          </a:p>
          <a:p>
            <a:pPr rtl="0"/>
            <a:r>
              <a:rPr lang="en-GB" dirty="0"/>
              <a:t>It is hard for old school toy types to compete in a technologically driven new world</a:t>
            </a:r>
            <a:endParaRPr lang="en-gb" dirty="0"/>
          </a:p>
        </p:txBody>
      </p:sp>
      <p:pic>
        <p:nvPicPr>
          <p:cNvPr id="1028" name="Picture 4" descr="Cartoon Baby Toys Clip Art Digital Clip Art By BrunoStore ... | Toy clip,  Baby toys, Baby cartoon">
            <a:extLst>
              <a:ext uri="{FF2B5EF4-FFF2-40B4-BE49-F238E27FC236}">
                <a16:creationId xmlns:a16="http://schemas.microsoft.com/office/drawing/2014/main" id="{5C2E4C72-74C4-C291-7D80-41B1735C58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73" b="96118" l="702" r="97193">
                        <a14:foregroundMark x1="8070" y1="2773" x2="9474" y2="23660"/>
                        <a14:foregroundMark x1="4561" y1="6100" x2="4211" y2="17930"/>
                        <a14:foregroundMark x1="4211" y1="17930" x2="3860" y2="18484"/>
                        <a14:foregroundMark x1="5263" y1="24399" x2="5263" y2="24399"/>
                        <a14:foregroundMark x1="5965" y1="23290" x2="5965" y2="23290"/>
                        <a14:foregroundMark x1="14386" y1="16451" x2="14386" y2="16451"/>
                        <a14:foregroundMark x1="12632" y1="14972" x2="12632" y2="14972"/>
                        <a14:foregroundMark x1="1053" y1="14603" x2="1053" y2="14603"/>
                        <a14:foregroundMark x1="22632" y1="3327" x2="36140" y2="12939"/>
                        <a14:foregroundMark x1="25614" y1="21627" x2="36491" y2="24030"/>
                        <a14:foregroundMark x1="36491" y1="24030" x2="40702" y2="22551"/>
                        <a14:foregroundMark x1="42281" y1="7394" x2="42807" y2="8872"/>
                        <a14:foregroundMark x1="43684" y1="18669" x2="42105" y2="21072"/>
                        <a14:foregroundMark x1="21228" y1="9612" x2="21754" y2="7394"/>
                        <a14:foregroundMark x1="81053" y1="5915" x2="92281" y2="19778"/>
                        <a14:foregroundMark x1="81053" y1="22366" x2="86316" y2="14233"/>
                        <a14:foregroundMark x1="97193" y1="20887" x2="97193" y2="20887"/>
                        <a14:foregroundMark x1="9649" y1="32532" x2="10351" y2="47874"/>
                        <a14:foregroundMark x1="11404" y1="32163" x2="11404" y2="32163"/>
                        <a14:foregroundMark x1="18947" y1="39556" x2="18947" y2="39556"/>
                        <a14:foregroundMark x1="36667" y1="32163" x2="33158" y2="43438"/>
                        <a14:foregroundMark x1="33158" y1="43438" x2="32982" y2="43438"/>
                        <a14:foregroundMark x1="36667" y1="36044" x2="39649" y2="42884"/>
                        <a14:foregroundMark x1="41930" y1="44362" x2="39649" y2="40111"/>
                        <a14:foregroundMark x1="43333" y1="47135" x2="39298" y2="45471"/>
                        <a14:foregroundMark x1="63333" y1="29205" x2="63860" y2="47689"/>
                        <a14:foregroundMark x1="69825" y1="36414" x2="64561" y2="46765"/>
                        <a14:foregroundMark x1="64561" y1="46765" x2="64386" y2="46950"/>
                        <a14:foregroundMark x1="56667" y1="36414" x2="61930" y2="41959"/>
                        <a14:foregroundMark x1="64035" y1="29205" x2="65614" y2="32717"/>
                        <a14:foregroundMark x1="82982" y1="33457" x2="96316" y2="40111"/>
                        <a14:foregroundMark x1="10877" y1="54713" x2="10877" y2="73567"/>
                        <a14:foregroundMark x1="11228" y1="56377" x2="11228" y2="59704"/>
                        <a14:foregroundMark x1="28596" y1="59704" x2="34386" y2="73013"/>
                        <a14:foregroundMark x1="30000" y1="59335" x2="30000" y2="59335"/>
                        <a14:foregroundMark x1="30526" y1="59335" x2="31404" y2="60813"/>
                        <a14:foregroundMark x1="31404" y1="60628" x2="30000" y2="58780"/>
                        <a14:foregroundMark x1="30000" y1="58226" x2="30000" y2="58226"/>
                        <a14:foregroundMark x1="46667" y1="62662" x2="49123" y2="67468"/>
                        <a14:foregroundMark x1="67368" y1="63401" x2="87368" y2="58410"/>
                        <a14:foregroundMark x1="7368" y1="82994" x2="8070" y2="93530"/>
                        <a14:foregroundMark x1="12456" y1="94270" x2="15088" y2="94455"/>
                        <a14:foregroundMark x1="15789" y1="80776" x2="15789" y2="80776"/>
                        <a14:foregroundMark x1="15439" y1="81516" x2="15439" y2="81516"/>
                        <a14:foregroundMark x1="27018" y1="84288" x2="28246" y2="88355"/>
                        <a14:foregroundMark x1="41930" y1="82625" x2="49123" y2="86322"/>
                        <a14:foregroundMark x1="37018" y1="93530" x2="37018" y2="93530"/>
                        <a14:foregroundMark x1="40175" y1="96303" x2="40175" y2="96303"/>
                        <a14:foregroundMark x1="45965" y1="94824" x2="45965" y2="94824"/>
                        <a14:foregroundMark x1="41579" y1="94085" x2="41579" y2="94085"/>
                        <a14:foregroundMark x1="49123" y1="94085" x2="49123" y2="94085"/>
                        <a14:foregroundMark x1="50526" y1="93530" x2="50526" y2="93530"/>
                        <a14:foregroundMark x1="44211" y1="92606" x2="44211" y2="92606"/>
                        <a14:foregroundMark x1="40351" y1="92052" x2="40351" y2="92052"/>
                        <a14:foregroundMark x1="69825" y1="83734" x2="63333" y2="95933"/>
                        <a14:foregroundMark x1="70000" y1="81146" x2="70000" y2="81146"/>
                        <a14:foregroundMark x1="82807" y1="79852" x2="90526" y2="94824"/>
                        <a14:foregroundMark x1="877" y1="14972" x2="877" y2="14972"/>
                        <a14:foregroundMark x1="14386" y1="16266" x2="14386" y2="16266"/>
                        <a14:foregroundMark x1="15088" y1="16266" x2="15088" y2="16266"/>
                        <a14:foregroundMark x1="94561" y1="19963" x2="94561" y2="19963"/>
                        <a14:foregroundMark x1="97193" y1="21257" x2="97193" y2="21257"/>
                        <a14:foregroundMark x1="88596" y1="74307" x2="88596" y2="74307"/>
                        <a14:foregroundMark x1="84737" y1="71349" x2="84737" y2="71349"/>
                        <a14:foregroundMark x1="89474" y1="70425" x2="89474" y2="70425"/>
                        <a14:foregroundMark x1="92105" y1="70055" x2="92105" y2="70055"/>
                        <a14:foregroundMark x1="94211" y1="69871" x2="94211" y2="69871"/>
                        <a14:foregroundMark x1="95263" y1="69686" x2="95263" y2="69686"/>
                        <a14:foregroundMark x1="87895" y1="70795" x2="87895" y2="70795"/>
                        <a14:foregroundMark x1="90175" y1="70425" x2="90175" y2="70425"/>
                        <a14:foregroundMark x1="91228" y1="70240" x2="91228" y2="70240"/>
                        <a14:foregroundMark x1="93684" y1="71904" x2="93684" y2="71904"/>
                        <a14:foregroundMark x1="94561" y1="71719" x2="94561" y2="71719"/>
                        <a14:foregroundMark x1="95263" y1="71165" x2="95263" y2="71165"/>
                        <a14:foregroundMark x1="95965" y1="70795" x2="95965" y2="70795"/>
                        <a14:foregroundMark x1="96491" y1="70610" x2="96491" y2="70610"/>
                        <a14:foregroundMark x1="91404" y1="72828" x2="91404" y2="72828"/>
                        <a14:foregroundMark x1="92105" y1="72643" x2="92105" y2="72643"/>
                        <a14:foregroundMark x1="46667" y1="82255" x2="46667" y2="82255"/>
                        <a14:foregroundMark x1="48947" y1="82070" x2="48947" y2="82070"/>
                        <a14:foregroundMark x1="40526" y1="96118" x2="40526" y2="96118"/>
                        <a14:foregroundMark x1="37719" y1="93715" x2="37719" y2="93715"/>
                        <a14:foregroundMark x1="64561" y1="85397" x2="64561" y2="853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8181" y="1371600"/>
            <a:ext cx="433136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89" y="1473687"/>
            <a:ext cx="5464506" cy="105778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Impacting variables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0233" y="2763228"/>
            <a:ext cx="5614764" cy="1994888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en-GB" dirty="0"/>
              <a:t>number_of_answered_questions</a:t>
            </a:r>
          </a:p>
          <a:p>
            <a:pPr marL="457200" indent="-457200" rtl="0">
              <a:buFont typeface="+mj-lt"/>
              <a:buAutoNum type="arabicPeriod"/>
            </a:pPr>
            <a:r>
              <a:rPr lang="en-GB" dirty="0"/>
              <a:t>sentiment</a:t>
            </a:r>
          </a:p>
          <a:p>
            <a:pPr marL="457200" indent="-457200" rtl="0">
              <a:buFont typeface="+mj-lt"/>
              <a:buAutoNum type="arabicPeriod"/>
            </a:pPr>
            <a:r>
              <a:rPr lang="en-GB" dirty="0"/>
              <a:t>prediction</a:t>
            </a:r>
          </a:p>
          <a:p>
            <a:pPr marL="457200" indent="-457200" rtl="0">
              <a:buFont typeface="+mj-lt"/>
              <a:buAutoNum type="arabicPeriod"/>
            </a:pPr>
            <a:r>
              <a:rPr lang="en-GB" dirty="0"/>
              <a:t>rating</a:t>
            </a:r>
            <a:endParaRPr lang="en-gb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DFFAA22-D39E-D3CC-5C7C-3174B8B77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7869" l="1891" r="95217">
                        <a14:foregroundMark x1="35706" y1="6108" x2="43493" y2="12216"/>
                        <a14:foregroundMark x1="43493" y1="11932" x2="80534" y2="48580"/>
                        <a14:foregroundMark x1="89655" y1="5114" x2="89766" y2="51847"/>
                        <a14:foregroundMark x1="93548" y1="3551" x2="93771" y2="54119"/>
                        <a14:foregroundMark x1="87987" y1="4403" x2="95662" y2="18608"/>
                        <a14:foregroundMark x1="95662" y1="18608" x2="95217" y2="53125"/>
                        <a14:foregroundMark x1="95217" y1="53125" x2="90545" y2="55540"/>
                        <a14:foregroundMark x1="89655" y1="6392" x2="95217" y2="15341"/>
                        <a14:foregroundMark x1="95217" y1="15199" x2="91991" y2="4972"/>
                        <a14:foregroundMark x1="91991" y1="4688" x2="94216" y2="8381"/>
                        <a14:foregroundMark x1="92214" y1="13068" x2="92325" y2="51989"/>
                        <a14:foregroundMark x1="90545" y1="56250" x2="94772" y2="54119"/>
                        <a14:foregroundMark x1="94772" y1="53977" x2="92325" y2="56108"/>
                        <a14:foregroundMark x1="92325" y1="55682" x2="94216" y2="54119"/>
                        <a14:foregroundMark x1="94216" y1="53835" x2="94216" y2="55540"/>
                        <a14:foregroundMark x1="94216" y1="54688" x2="94216" y2="55824"/>
                        <a14:foregroundMark x1="95439" y1="53977" x2="95328" y2="55540"/>
                        <a14:foregroundMark x1="94216" y1="55540" x2="92659" y2="55682"/>
                        <a14:foregroundMark x1="91546" y1="5256" x2="94772" y2="15199"/>
                        <a14:foregroundMark x1="94772" y1="15057" x2="91435" y2="4119"/>
                        <a14:foregroundMark x1="91435" y1="3977" x2="93660" y2="3835"/>
                        <a14:foregroundMark x1="94438" y1="3551" x2="93993" y2="5824"/>
                        <a14:foregroundMark x1="91769" y1="3409" x2="93660" y2="4403"/>
                        <a14:foregroundMark x1="89321" y1="6108" x2="94772" y2="3409"/>
                        <a14:foregroundMark x1="94772" y1="3125" x2="94994" y2="12216"/>
                        <a14:foregroundMark x1="78309" y1="67472" x2="78532" y2="57955"/>
                        <a14:foregroundMark x1="2336" y1="10795" x2="16796" y2="11080"/>
                        <a14:foregroundMark x1="16796" y1="11080" x2="30478" y2="10795"/>
                        <a14:foregroundMark x1="30478" y1="10795" x2="34260" y2="11080"/>
                        <a14:foregroundMark x1="2558" y1="10795" x2="16685" y2="10369"/>
                        <a14:foregroundMark x1="16685" y1="10369" x2="33148" y2="10511"/>
                        <a14:foregroundMark x1="33148" y1="10227" x2="5451" y2="10227"/>
                        <a14:foregroundMark x1="5451" y1="10227" x2="3115" y2="11364"/>
                        <a14:foregroundMark x1="3115" y1="11222" x2="16685" y2="12500"/>
                        <a14:foregroundMark x1="16685" y1="12500" x2="35150" y2="10795"/>
                        <a14:foregroundMark x1="1891" y1="10653" x2="15128" y2="10227"/>
                        <a14:foregroundMark x1="15128" y1="10227" x2="28476" y2="10653"/>
                        <a14:foregroundMark x1="28476" y1="10653" x2="34705" y2="10511"/>
                        <a14:foregroundMark x1="33927" y1="10227" x2="4004" y2="10227"/>
                        <a14:foregroundMark x1="23137" y1="23438" x2="34816" y2="22727"/>
                        <a14:foregroundMark x1="23137" y1="24006" x2="34372" y2="24432"/>
                        <a14:foregroundMark x1="23137" y1="24716" x2="36485" y2="25000"/>
                        <a14:foregroundMark x1="23137" y1="23295" x2="34260" y2="23295"/>
                        <a14:foregroundMark x1="23582" y1="36648" x2="34038" y2="36080"/>
                        <a14:foregroundMark x1="23582" y1="36648" x2="33927" y2="36648"/>
                        <a14:foregroundMark x1="22581" y1="37784" x2="33927" y2="37784"/>
                        <a14:foregroundMark x1="22803" y1="36222" x2="34928" y2="36222"/>
                        <a14:foregroundMark x1="26585" y1="49432" x2="34928" y2="49148"/>
                        <a14:foregroundMark x1="26140" y1="50852" x2="35150" y2="50284"/>
                        <a14:foregroundMark x1="26140" y1="51278" x2="34372" y2="50852"/>
                        <a14:foregroundMark x1="40489" y1="56250" x2="41491" y2="91051"/>
                        <a14:foregroundMark x1="41491" y1="91051" x2="41379" y2="57955"/>
                        <a14:foregroundMark x1="39488" y1="58949" x2="40601" y2="93892"/>
                        <a14:foregroundMark x1="40601" y1="93892" x2="41268" y2="56250"/>
                        <a14:foregroundMark x1="39711" y1="84517" x2="40489" y2="94460"/>
                        <a14:foregroundMark x1="40489" y1="94034" x2="40489" y2="96875"/>
                        <a14:foregroundMark x1="39933" y1="91619" x2="39933" y2="95739"/>
                        <a14:foregroundMark x1="40378" y1="91761" x2="40378" y2="97301"/>
                        <a14:foregroundMark x1="41268" y1="91761" x2="41268" y2="96307"/>
                        <a14:foregroundMark x1="41713" y1="91193" x2="40378" y2="97869"/>
                        <a14:foregroundMark x1="40378" y1="97727" x2="41046" y2="92472"/>
                        <a14:foregroundMark x1="41046" y1="92188" x2="41046" y2="96165"/>
                        <a14:foregroundMark x1="41713" y1="91903" x2="41713" y2="96023"/>
                        <a14:foregroundMark x1="53281" y1="57528" x2="53281" y2="70313"/>
                        <a14:foregroundMark x1="53615" y1="57813" x2="54394" y2="69460"/>
                        <a14:foregroundMark x1="52614" y1="57813" x2="53170" y2="70028"/>
                        <a14:foregroundMark x1="53170" y1="71733" x2="53281" y2="59091"/>
                        <a14:foregroundMark x1="65740" y1="57528" x2="65740" y2="69744"/>
                        <a14:foregroundMark x1="66296" y1="71165" x2="66296" y2="57386"/>
                        <a14:foregroundMark x1="66741" y1="57813" x2="66741" y2="70881"/>
                        <a14:foregroundMark x1="54060" y1="69602" x2="53615" y2="71591"/>
                        <a14:foregroundMark x1="78532" y1="67756" x2="78532" y2="57386"/>
                        <a14:foregroundMark x1="78977" y1="67898" x2="79533" y2="57386"/>
                        <a14:foregroundMark x1="79199" y1="67756" x2="79644" y2="5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00" y="2002577"/>
            <a:ext cx="4300758" cy="33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7" y="458549"/>
            <a:ext cx="9372600" cy="1200416"/>
          </a:xfrm>
        </p:spPr>
        <p:txBody>
          <a:bodyPr rtlCol="0"/>
          <a:lstStyle/>
          <a:p>
            <a:pPr rtl="0"/>
            <a:r>
              <a:rPr lang="en-GB" dirty="0"/>
              <a:t>What influences a purchase?</a:t>
            </a:r>
            <a:endParaRPr lang="en-gb" dirty="0"/>
          </a:p>
        </p:txBody>
      </p:sp>
      <p:graphicFrame>
        <p:nvGraphicFramePr>
          <p:cNvPr id="15" name="Content Placeholder 14" descr="Step Up Process diagram showing 5 steps ascending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910824"/>
              </p:ext>
            </p:extLst>
          </p:nvPr>
        </p:nvGraphicFramePr>
        <p:xfrm>
          <a:off x="1124793" y="1600200"/>
          <a:ext cx="1045602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4B761A-1900-964C-932B-17C875E8FB86}"/>
              </a:ext>
            </a:extLst>
          </p:cNvPr>
          <p:cNvSpPr txBox="1"/>
          <p:nvPr/>
        </p:nvSpPr>
        <p:spPr>
          <a:xfrm>
            <a:off x="825388" y="1796432"/>
            <a:ext cx="436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words in reviews (after a verified purchase)</a:t>
            </a:r>
          </a:p>
        </p:txBody>
      </p:sp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3500" dirty="0"/>
              <a:t>Third-party Impact</a:t>
            </a:r>
            <a:endParaRPr lang="en-gb" sz="3500" dirty="0"/>
          </a:p>
        </p:txBody>
      </p:sp>
      <p:pic>
        <p:nvPicPr>
          <p:cNvPr id="6" name="Picture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C87AA8B-3275-B1AD-ACF0-4BB689B9EA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r="2744"/>
          <a:stretch>
            <a:fillRect/>
          </a:stretch>
        </p:blipFill>
        <p:spPr>
          <a:xfrm>
            <a:off x="1408112" y="647700"/>
            <a:ext cx="4657691" cy="3212201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en-GB" dirty="0"/>
              <a:t>Ex. Wow Wee vs WowWee</a:t>
            </a:r>
            <a:endParaRPr lang="en-gb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B4E8A3D-D086-D48B-2AA1-81B31227E3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r="14101"/>
          <a:stretch/>
        </p:blipFill>
        <p:spPr>
          <a:xfrm>
            <a:off x="5992974" y="3088883"/>
            <a:ext cx="2031100" cy="21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9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Value vs Hype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 dirty="0"/>
              <a:t>Social media = influencers</a:t>
            </a:r>
            <a:endParaRPr lang="en-gb" dirty="0"/>
          </a:p>
          <a:p>
            <a:pPr rtl="0"/>
            <a:r>
              <a:rPr lang="en-GB" dirty="0"/>
              <a:t>YouTube influencer branded toys have taken over the market</a:t>
            </a:r>
          </a:p>
          <a:p>
            <a:pPr rtl="0"/>
            <a:r>
              <a:rPr lang="en-GB" dirty="0"/>
              <a:t>What does a name on a toy mean?</a:t>
            </a:r>
          </a:p>
          <a:p>
            <a:pPr lvl="1"/>
            <a:r>
              <a:rPr lang="en-GB" dirty="0"/>
              <a:t>Same toy (and company) different branding images</a:t>
            </a:r>
            <a:endParaRPr lang="en-US" dirty="0"/>
          </a:p>
          <a:p>
            <a:pPr marL="365760" lvl="1" indent="0">
              <a:buNone/>
            </a:pPr>
            <a:r>
              <a:rPr lang="en-US" dirty="0"/>
              <a:t>		or</a:t>
            </a:r>
          </a:p>
          <a:p>
            <a:pPr lvl="1"/>
            <a:r>
              <a:rPr lang="en-US" dirty="0"/>
              <a:t>Better/worse toy because it is made by a different company</a:t>
            </a:r>
          </a:p>
        </p:txBody>
      </p:sp>
      <p:pic>
        <p:nvPicPr>
          <p:cNvPr id="2050" name="Picture 2" descr="Ryan's World toys are now available to buy in the UK in time for Christmas  - Wales Online">
            <a:extLst>
              <a:ext uri="{FF2B5EF4-FFF2-40B4-BE49-F238E27FC236}">
                <a16:creationId xmlns:a16="http://schemas.microsoft.com/office/drawing/2014/main" id="{34F37616-CFD5-AC3F-4175-9FCB63A4424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9675" y1="20325" x2="59512" y2="36098"/>
                        <a14:foregroundMark x1="59512" y1="36098" x2="55285" y2="48455"/>
                        <a14:foregroundMark x1="55285" y1="48455" x2="63252" y2="37073"/>
                        <a14:foregroundMark x1="63252" y1="37073" x2="69593" y2="37236"/>
                        <a14:foregroundMark x1="41301" y1="27480" x2="53496" y2="27642"/>
                        <a14:foregroundMark x1="53496" y1="27642" x2="66016" y2="25203"/>
                        <a14:foregroundMark x1="66016" y1="25203" x2="66341" y2="41789"/>
                        <a14:foregroundMark x1="66341" y1="41789" x2="60650" y2="53659"/>
                        <a14:foregroundMark x1="60650" y1="53659" x2="48618" y2="59350"/>
                        <a14:foregroundMark x1="48618" y1="59350" x2="60976" y2="54797"/>
                        <a14:foregroundMark x1="60976" y1="54797" x2="55122" y2="66829"/>
                        <a14:foregroundMark x1="55122" y1="66829" x2="57073" y2="55122"/>
                        <a14:foregroundMark x1="60325" y1="56911" x2="63577" y2="5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1708150"/>
            <a:ext cx="1970653" cy="197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ashers Dino Ice Age Surprise Egg Assortment by ZURU | Smyths Toys UK">
            <a:extLst>
              <a:ext uri="{FF2B5EF4-FFF2-40B4-BE49-F238E27FC236}">
                <a16:creationId xmlns:a16="http://schemas.microsoft.com/office/drawing/2014/main" id="{62C46E66-484D-7874-373E-0B4CCB0A1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0" b="56500" l="4800" r="43400">
                        <a14:foregroundMark x1="24200" y1="3000" x2="21200" y2="38700"/>
                        <a14:foregroundMark x1="21200" y1="38700" x2="22800" y2="47300"/>
                        <a14:foregroundMark x1="22800" y1="47300" x2="21800" y2="56500"/>
                        <a14:foregroundMark x1="20400" y1="3700" x2="24700" y2="3600"/>
                        <a14:foregroundMark x1="36200" y1="46200" x2="41100" y2="41100"/>
                        <a14:foregroundMark x1="41100" y1="41100" x2="41900" y2="32300"/>
                        <a14:foregroundMark x1="42600" y1="31000" x2="42600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61" b="37822"/>
          <a:stretch/>
        </p:blipFill>
        <p:spPr bwMode="auto">
          <a:xfrm>
            <a:off x="8922946" y="147119"/>
            <a:ext cx="2254692" cy="290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tchimals Sibling Pack Surprise Egg - ArgosyToys.co.uk">
            <a:extLst>
              <a:ext uri="{FF2B5EF4-FFF2-40B4-BE49-F238E27FC236}">
                <a16:creationId xmlns:a16="http://schemas.microsoft.com/office/drawing/2014/main" id="{C5F33935-70E6-C8C1-A6FA-AABBD0D8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175" b="95405" l="10000" r="90000">
                        <a14:foregroundMark x1="34833" y1="9524" x2="42833" y2="6182"/>
                        <a14:foregroundMark x1="42833" y1="6182" x2="49917" y2="6683"/>
                        <a14:foregroundMark x1="49917" y1="6683" x2="57833" y2="11195"/>
                        <a14:foregroundMark x1="52833" y1="3175" x2="49417" y2="3342"/>
                        <a14:foregroundMark x1="22583" y1="86884" x2="29000" y2="91813"/>
                        <a14:foregroundMark x1="29000" y1="91813" x2="60667" y2="95405"/>
                        <a14:foregroundMark x1="60667" y1="95405" x2="71917" y2="87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19" y="3531106"/>
            <a:ext cx="1980947" cy="19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w Patrol Surprise Egg with Jelly Beans &amp; Collectable Toy - ASDA Groceries">
            <a:extLst>
              <a:ext uri="{FF2B5EF4-FFF2-40B4-BE49-F238E27FC236}">
                <a16:creationId xmlns:a16="http://schemas.microsoft.com/office/drawing/2014/main" id="{CCFEC9F2-4BCE-AF58-E95B-F29496D7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88" b="95313" l="9766" r="89844">
                        <a14:foregroundMark x1="44531" y1="5078" x2="57813" y2="20703"/>
                        <a14:foregroundMark x1="28516" y1="89063" x2="42578" y2="93750"/>
                        <a14:foregroundMark x1="42578" y1="93750" x2="58594" y2="92578"/>
                        <a14:foregroundMark x1="58594" y1="92578" x2="65625" y2="88672"/>
                        <a14:foregroundMark x1="63672" y1="95313" x2="48828" y2="92188"/>
                        <a14:foregroundMark x1="48828" y1="92188" x2="35547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768" y="2853060"/>
            <a:ext cx="2023177" cy="20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6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A4D12-8DE5-1B3F-850C-DBDB37364693}"/>
              </a:ext>
            </a:extLst>
          </p:cNvPr>
          <p:cNvSpPr txBox="1"/>
          <p:nvPr/>
        </p:nvSpPr>
        <p:spPr>
          <a:xfrm>
            <a:off x="558350" y="598811"/>
            <a:ext cx="29859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Findings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5E731A1-14D7-8564-AAFF-058DFB048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30" y="1835900"/>
            <a:ext cx="2791751" cy="1753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704CC-BB6D-685E-C3D7-ACA6B9770651}"/>
              </a:ext>
            </a:extLst>
          </p:cNvPr>
          <p:cNvSpPr txBox="1"/>
          <p:nvPr/>
        </p:nvSpPr>
        <p:spPr>
          <a:xfrm>
            <a:off x="2051330" y="1456566"/>
            <a:ext cx="150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 Dataset: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860BB-6B1B-6971-9FAC-2468D8EE5E17}"/>
              </a:ext>
            </a:extLst>
          </p:cNvPr>
          <p:cNvSpPr txBox="1"/>
          <p:nvPr/>
        </p:nvSpPr>
        <p:spPr>
          <a:xfrm>
            <a:off x="7390901" y="1456566"/>
            <a:ext cx="197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Dataset: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F94ED6-F5C5-4E4C-442A-E10750E4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01" y="1825898"/>
            <a:ext cx="2948198" cy="1763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0E2B2-AB04-1ACD-2FCD-AF5510FDDAF0}"/>
              </a:ext>
            </a:extLst>
          </p:cNvPr>
          <p:cNvSpPr txBox="1"/>
          <p:nvPr/>
        </p:nvSpPr>
        <p:spPr>
          <a:xfrm>
            <a:off x="1421296" y="3589174"/>
            <a:ext cx="891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Price: 	~£</a:t>
            </a:r>
            <a:r>
              <a:rPr lang="en-GB" sz="1400" dirty="0"/>
              <a:t>23.54      					~£20.26</a:t>
            </a:r>
            <a:r>
              <a:rPr lang="en-US" sz="1400" dirty="0"/>
              <a:t>	</a:t>
            </a:r>
          </a:p>
        </p:txBody>
      </p: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2F7FDBE6-DD7F-A13C-AE0A-043DC4921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30" y="4006280"/>
            <a:ext cx="2827146" cy="1773074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4F3DB3D8-BF1B-FB8A-88DE-A8E677817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01" y="3949918"/>
            <a:ext cx="2948197" cy="17532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747BE-7A07-21A2-B5AC-69941703C7F2}"/>
              </a:ext>
            </a:extLst>
          </p:cNvPr>
          <p:cNvSpPr txBox="1"/>
          <p:nvPr/>
        </p:nvSpPr>
        <p:spPr>
          <a:xfrm>
            <a:off x="1222868" y="5756159"/>
            <a:ext cx="891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Rating: 	  ~</a:t>
            </a:r>
            <a:r>
              <a:rPr lang="en-GB" sz="1400" dirty="0"/>
              <a:t>4.25      					~4.51</a:t>
            </a:r>
            <a:r>
              <a:rPr lang="en-US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8880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942" y="577885"/>
            <a:ext cx="9887710" cy="803654"/>
          </a:xfrm>
        </p:spPr>
        <p:txBody>
          <a:bodyPr rtlCol="0">
            <a:normAutofit/>
          </a:bodyPr>
          <a:lstStyle/>
          <a:p>
            <a:pPr rtl="0"/>
            <a:r>
              <a:rPr lang="en-GB" sz="3500" dirty="0"/>
              <a:t>Conclusion</a:t>
            </a:r>
            <a:endParaRPr lang="en-gb" sz="35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5942" y="1649896"/>
            <a:ext cx="7303536" cy="1779104"/>
          </a:xfrm>
        </p:spPr>
        <p:txBody>
          <a:bodyPr rtlCol="0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200" dirty="0"/>
              <a:t>If your interests are the ‘popular’ option, stick with it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200" dirty="0"/>
              <a:t>Avoid falling for social media tactics through influencers</a:t>
            </a:r>
          </a:p>
        </p:txBody>
      </p:sp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16x9</Template>
  <TotalTime>1530</TotalTime>
  <Words>227</Words>
  <Application>Microsoft Macintosh PowerPoint</Application>
  <PresentationFormat>Widescreen</PresentationFormat>
  <Paragraphs>41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Euphemia</vt:lpstr>
      <vt:lpstr>Wingdings</vt:lpstr>
      <vt:lpstr>Children Playing 16x9</vt:lpstr>
      <vt:lpstr>What/who makes a successful toy product?</vt:lpstr>
      <vt:lpstr>TOYS, TOYS, TOYS!</vt:lpstr>
      <vt:lpstr>Impacting variables</vt:lpstr>
      <vt:lpstr>What influences a purchase?</vt:lpstr>
      <vt:lpstr>Third-party Impact</vt:lpstr>
      <vt:lpstr>Value vs Hype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What/who makes a successful toy product?</dc:title>
  <dc:creator>Elizabeth Earl</dc:creator>
  <cp:lastModifiedBy>Elizabeth Earl</cp:lastModifiedBy>
  <cp:revision>13</cp:revision>
  <dcterms:created xsi:type="dcterms:W3CDTF">2022-05-02T20:24:57Z</dcterms:created>
  <dcterms:modified xsi:type="dcterms:W3CDTF">2022-05-04T14:00:57Z</dcterms:modified>
</cp:coreProperties>
</file>